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79" r:id="rId31"/>
    <p:sldId id="292" r:id="rId32"/>
    <p:sldId id="293" r:id="rId33"/>
    <p:sldId id="294" r:id="rId34"/>
    <p:sldId id="295" r:id="rId35"/>
    <p:sldId id="296" r:id="rId36"/>
    <p:sldId id="297" r:id="rId37"/>
    <p:sldId id="280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03" autoAdjust="0"/>
    <p:restoredTop sz="94660"/>
  </p:normalViewPr>
  <p:slideViewPr>
    <p:cSldViewPr>
      <p:cViewPr varScale="1">
        <p:scale>
          <a:sx n="71" d="100"/>
          <a:sy n="71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2014/9/19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G:\d\course\qiuzhimianshi\C0150LJX\C0150LJX\幻灯片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G:\d\course\qiuzhimianshi\C0150LJX\C0150LJX\幻灯片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 descr="G:\d\course\qiuzhimianshi\C0150LJX\C0150LJX\幻灯片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 descr="G:\d\course\qiuzhimianshi\C0150LJX\C0150LJX\幻灯片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 descr="G:\d\course\qiuzhimianshi\C0150LJX\C0150LJX\幻灯片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 descr="G:\d\course\qiuzhimianshi\C0150LJX\C0150LJX\幻灯片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G:\d\course\qiuzhimianshi\C0150LJX\C0150LJX\幻灯片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 descr="G:\d\course\qiuzhimianshi\C0150LJX\C0150LJX\幻灯片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G:\d\course\qiuzhimianshi\C0150LJX\C0150LJX\幻灯片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42" name="Picture 2" descr="G:\d\course\qiuzhimianshi\C0150LJX\C0150LJX\幻灯片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1266" name="Picture 2" descr="G:\d\course\qiuzhimianshi\C0150LJX\C0150LJX\幻灯片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290" name="Picture 2" descr="G:\d\course\qiuzhimianshi\C0150LJX\C0150LJX\幻灯片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314" name="Picture 2" descr="G:\d\course\qiuzhimianshi\C0150LJX\C0150LJX\幻灯片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4338" name="Picture 2" descr="G:\d\course\qiuzhimianshi\C0150LJX\C0150LJX\幻灯片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5362" name="Picture 2" descr="G:\d\course\qiuzhimianshi\C0150LJX\C0150LJX\幻灯片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6386" name="Picture 2" descr="G:\d\course\qiuzhimianshi\C0150LJX\C0150LJX\幻灯片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7410" name="Picture 2" descr="G:\d\course\qiuzhimianshi\C0150LJX\C0150LJX\幻灯片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482" name="Picture 2" descr="G:\d\course\qiuzhimianshi\C0150LJX\C0150LJX\幻灯片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1506" name="Picture 2" descr="G:\d\course\qiuzhimianshi\C0150LJX\C0150LJX\幻灯片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2530" name="Picture 2" descr="G:\d\course\qiuzhimianshi\C0150LJX\C0150LJX\幻灯片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3554" name="Picture 2" descr="G:\d\course\qiuzhimianshi\C0150LJX\C0150LJX\幻灯片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4578" name="Picture 2" descr="G:\d\course\qiuzhimianshi\C0150LJX\C0150LJX\幻灯片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5602" name="Picture 2" descr="G:\d\course\qiuzhimianshi\C0150LJX\C0150LJX\幻灯片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6626" name="Picture 2" descr="G:\d\course\qiuzhimianshi\C0150LJX\C0150LJX\幻灯片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7650" name="Picture 2" descr="G:\d\course\qiuzhimianshi\C0150LJX\C0150LJX\幻灯片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8674" name="Picture 2" descr="G:\d\course\qiuzhimianshi\C0150LJX\C0150LJX\幻灯片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9698" name="Picture 2" descr="G:\d\course\qiuzhimianshi\C0150LJX\C0150LJX\幻灯片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22" name="Picture 2" descr="G:\d\course\qiuzhimianshi\C0150LJX\C0150LJX\幻灯片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1746" name="Picture 2" descr="G:\d\course\qiuzhimianshi\C0150LJX\C0150LJX\幻灯片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2770" name="Picture 2" descr="G:\d\course\qiuzhimianshi\C0150LJX\C0150LJX\幻灯片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3794" name="Picture 2" descr="G:\d\course\qiuzhimianshi\C0150LJX\C0150LJX\幻灯片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4818" name="Picture 2" descr="G:\d\course\qiuzhimianshi\C0150LJX\C0150LJX\幻灯片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5842" name="Picture 2" descr="G:\d\course\qiuzhimianshi\C0150LJX\C0150LJX\幻灯片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6866" name="Picture 2" descr="G:\d\course\qiuzhimianshi\C0150LJX\C0150LJX\幻灯片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7890" name="Picture 2" descr="G:\d\course\qiuzhimianshi\C0150LJX\C0150LJX\幻灯片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8914" name="Picture 2" descr="G:\d\course\qiuzhimianshi\C0150LJX\C0150LJX\幻灯片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9938" name="Picture 2" descr="G:\d\course\qiuzhimianshi\C0150LJX\C0150LJX\幻灯片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62" name="Picture 2" descr="G:\d\course\qiuzhimianshi\C0150LJX\C0150LJX\幻灯片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1986" name="Picture 2" descr="G:\d\course\qiuzhimianshi\C0150LJX\C0150LJX\幻灯片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3010" name="Picture 2" descr="G:\d\course\qiuzhimianshi\C0150LJX\C0150LJX\幻灯片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4034" name="Picture 2" descr="G:\d\course\qiuzhimianshi\C0150LJX\C0150LJX\幻灯片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5058" name="Picture 2" descr="G:\d\course\qiuzhimianshi\C0150LJX\C0150LJX\幻灯片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6082" name="Picture 2" descr="G:\d\course\qiuzhimianshi\C0150LJX\C0150LJX\幻灯片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7106" name="Picture 2" descr="G:\d\course\qiuzhimianshi\C0150LJX\C0150LJX\幻灯片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8130" name="Picture 2" descr="G:\d\course\qiuzhimianshi\C0150LJX\C0150LJX\幻灯片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9154" name="Picture 2" descr="G:\d\course\qiuzhimianshi\C0150LJX\C0150LJX\幻灯片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0178" name="Picture 2" descr="G:\d\course\qiuzhimianshi\C0150LJX\C0150LJX\幻灯片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02" name="Picture 2" descr="G:\d\course\qiuzhimianshi\C0150LJX\C0150LJX\幻灯片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2226" name="Picture 2" descr="G:\d\course\qiuzhimianshi\C0150LJX\C0150LJX\幻灯片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3250" name="Picture 2" descr="G:\d\course\qiuzhimianshi\C0150LJX\C0150LJX\幻灯片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4274" name="Picture 2" descr="G:\d\course\qiuzhimianshi\C0150LJX\C0150LJX\幻灯片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5298" name="Picture 2" descr="G:\d\course\qiuzhimianshi\C0150LJX\C0150LJX\幻灯片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6322" name="Picture 2" descr="G:\d\course\qiuzhimianshi\C0150LJX\C0150LJX\幻灯片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</TotalTime>
  <Words>0</Words>
  <Application>Microsoft Office PowerPoint</Application>
  <PresentationFormat>全屏显示(4:3)</PresentationFormat>
  <Paragraphs>0</Paragraphs>
  <Slides>53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54" baseType="lpstr">
      <vt:lpstr>流畅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Sky123.Org</cp:lastModifiedBy>
  <cp:revision>5</cp:revision>
  <dcterms:modified xsi:type="dcterms:W3CDTF">2014-09-19T06:26:35Z</dcterms:modified>
</cp:coreProperties>
</file>