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1" r:id="rId2"/>
    <p:sldId id="282" r:id="rId3"/>
    <p:sldId id="283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71" r:id="rId13"/>
    <p:sldId id="272" r:id="rId14"/>
    <p:sldId id="273" r:id="rId15"/>
    <p:sldId id="274" r:id="rId16"/>
    <p:sldId id="275" r:id="rId17"/>
    <p:sldId id="276" r:id="rId18"/>
    <p:sldId id="277" r:id="rId19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60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标题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7" name="副标题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30" name="日期占位符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2014-9-3</a:t>
            </a:fld>
            <a:endParaRPr lang="zh-CN" altLang="en-US"/>
          </a:p>
        </p:txBody>
      </p:sp>
      <p:sp>
        <p:nvSpPr>
          <p:cNvPr id="19" name="页脚占位符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7" name="灯片编号占位符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2014-9-3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2014-9-3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2014-9-3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2014-9-3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2014-9-3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2014-9-3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2014-9-3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单圆角矩形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直角三角形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2014-9-3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  <p:sp>
        <p:nvSpPr>
          <p:cNvPr id="10" name="任意多边形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任意多边形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2014-9-3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2014-9-3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任意多边形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标题占位符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0" name="文本占位符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10" name="日期占位符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2014-9-3</a:t>
            </a:fld>
            <a:endParaRPr lang="zh-CN" altLang="en-US"/>
          </a:p>
        </p:txBody>
      </p:sp>
      <p:sp>
        <p:nvSpPr>
          <p:cNvPr id="22" name="页脚占位符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任意多边形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任意多边形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1026" name="Picture 2" descr="G:\d\course\qiuzhimianshi\ZCX0020ZSL\ZCX0020ZSL\幻灯片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2050" name="Picture 2" descr="G:\d\course\qiuzhimianshi\ZCX0020ZSL\ZCX0020ZSL\幻灯片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3074" name="Picture 2" descr="G:\d\course\qiuzhimianshi\ZCX0020ZSL\ZCX0020ZSL\幻灯片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098" name="Picture 2" descr="G:\d\course\qiuzhimianshi\ZCX0020ZSL\ZCX0020ZSL\幻灯片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122" name="Picture 2" descr="G:\d\course\qiuzhimianshi\ZCX0020ZSL\ZCX0020ZSL\幻灯片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146" name="Picture 2" descr="G:\d\course\qiuzhimianshi\ZCX0020ZSL\ZCX0020ZSL\幻灯片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7170" name="Picture 2" descr="G:\d\course\qiuzhimianshi\ZCX0020ZSL\ZCX0020ZSL\幻灯片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8194" name="Picture 2" descr="G:\d\course\qiuzhimianshi\ZCX0020ZSL\ZCX0020ZSL\幻灯片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9218" name="Picture 2" descr="G:\d\course\qiuzhimianshi\ZCX0020ZSL\ZCX0020ZSL\幻灯片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10242" name="Picture 2" descr="G:\d\course\qiuzhimianshi\ZCX0020ZSL\ZCX0020ZSL\幻灯片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11266" name="Picture 2" descr="G:\d\course\qiuzhimianshi\ZCX0020ZSL\ZCX0020ZSL\幻灯片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12290" name="Picture 2" descr="G:\d\course\qiuzhimianshi\ZCX0020ZSL\ZCX0020ZSL\幻灯片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13314" name="Picture 2" descr="G:\d\course\qiuzhimianshi\ZCX0020ZSL\ZCX0020ZSL\幻灯片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14338" name="Picture 2" descr="G:\d\course\qiuzhimianshi\ZCX0020ZSL\ZCX0020ZSL\幻灯片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15362" name="Picture 2" descr="G:\d\course\qiuzhimianshi\ZCX0020ZSL\ZCX0020ZSL\幻灯片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16386" name="Picture 2" descr="G:\d\course\qiuzhimianshi\ZCX0020ZSL\ZCX0020ZSL\幻灯片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17410" name="Picture 2" descr="G:\d\course\qiuzhimianshi\ZCX0020ZSL\ZCX0020ZSL\幻灯片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18434" name="Picture 2" descr="G:\d\course\qiuzhimianshi\ZCX0020ZSL\ZCX0020ZSL\幻灯片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流畅">
  <a:themeElements>
    <a:clrScheme name="流畅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流畅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流畅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</TotalTime>
  <Words>0</Words>
  <Application>Microsoft Office PowerPoint</Application>
  <PresentationFormat>全屏显示(4:3)</PresentationFormat>
  <Paragraphs>0</Paragraphs>
  <Slides>18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19" baseType="lpstr">
      <vt:lpstr>流畅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cp:lastModifiedBy>微软用户</cp:lastModifiedBy>
  <cp:revision>3</cp:revision>
  <dcterms:modified xsi:type="dcterms:W3CDTF">2014-09-02T18:56:41Z</dcterms:modified>
</cp:coreProperties>
</file>